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2" r:id="rId9"/>
    <p:sldId id="265" r:id="rId10"/>
    <p:sldId id="266" r:id="rId11"/>
    <p:sldId id="263" r:id="rId12"/>
    <p:sldId id="264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7260A-C5D8-4CBE-B4CA-944077A7F84C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93C944-BEF3-4739-B96E-B73D9C497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3C944-BEF3-4739-B96E-B73D9C4975B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373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3C944-BEF3-4739-B96E-B73D9C4975B1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961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FEE5DE5-A9DB-42C8-9FA2-9731FB154801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2EFD7B5-C211-4394-951B-604D9AA638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5DE5-A9DB-42C8-9FA2-9731FB154801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D7B5-C211-4394-951B-604D9AA638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5DE5-A9DB-42C8-9FA2-9731FB154801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D7B5-C211-4394-951B-604D9AA638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5DE5-A9DB-42C8-9FA2-9731FB154801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D7B5-C211-4394-951B-604D9AA638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5DE5-A9DB-42C8-9FA2-9731FB154801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D7B5-C211-4394-951B-604D9AA638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5DE5-A9DB-42C8-9FA2-9731FB154801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D7B5-C211-4394-951B-604D9AA638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FEE5DE5-A9DB-42C8-9FA2-9731FB154801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2EFD7B5-C211-4394-951B-604D9AA63849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FEE5DE5-A9DB-42C8-9FA2-9731FB154801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2EFD7B5-C211-4394-951B-604D9AA638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5DE5-A9DB-42C8-9FA2-9731FB154801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D7B5-C211-4394-951B-604D9AA638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5DE5-A9DB-42C8-9FA2-9731FB154801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D7B5-C211-4394-951B-604D9AA638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5DE5-A9DB-42C8-9FA2-9731FB154801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D7B5-C211-4394-951B-604D9AA638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FEE5DE5-A9DB-42C8-9FA2-9731FB154801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2EFD7B5-C211-4394-951B-604D9AA6384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476673"/>
            <a:ext cx="8458200" cy="3024336"/>
          </a:xfrm>
        </p:spPr>
        <p:txBody>
          <a:bodyPr>
            <a:normAutofit fontScale="90000"/>
          </a:bodyPr>
          <a:lstStyle/>
          <a:p>
            <a:pPr algn="ctr"/>
            <a:r>
              <a:rPr lang="kk-KZ" sz="3600" dirty="0"/>
              <a:t/>
            </a:r>
            <a:br>
              <a:rPr lang="kk-KZ" sz="3600" dirty="0"/>
            </a:br>
            <a:r>
              <a:rPr lang="kk-KZ" sz="3600" dirty="0" smtClean="0"/>
              <a:t/>
            </a:r>
            <a:br>
              <a:rPr lang="kk-KZ" sz="3600" dirty="0" smtClean="0"/>
            </a:br>
            <a:r>
              <a:rPr lang="kk-KZ" sz="3600" dirty="0"/>
              <a:t/>
            </a:r>
            <a:br>
              <a:rPr lang="kk-KZ" sz="3600" dirty="0"/>
            </a:br>
            <a:r>
              <a:rPr lang="en-US" sz="3600" dirty="0" smtClean="0"/>
              <a:t> </a:t>
            </a:r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Вариациялық сериялардың құрлысы.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Sturgess</a:t>
            </a:r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формуласы.Сабаққа бөлу.Вариациялық сериялардың графикалық көрінісі.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60032" y="4437112"/>
            <a:ext cx="3960440" cy="2232248"/>
          </a:xfrm>
        </p:spPr>
        <p:txBody>
          <a:bodyPr>
            <a:noAutofit/>
          </a:bodyPr>
          <a:lstStyle/>
          <a:p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ТАУ\Desktop\KTUHmpMpb_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0"/>
            <a:ext cx="187220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4551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24744"/>
            <a:ext cx="8507288" cy="5089752"/>
          </a:xfrm>
        </p:spPr>
        <p:txBody>
          <a:bodyPr>
            <a:noAutofit/>
          </a:bodyPr>
          <a:lstStyle/>
          <a:p>
            <a:pPr algn="just"/>
            <a:r>
              <a:rPr lang="ru-RU" sz="2000" dirty="0" err="1">
                <a:latin typeface="Times New Roman" pitchFamily="18" charset="0"/>
                <a:cs typeface="Times New Roman" panose="02020603050405020304" pitchFamily="18" charset="0"/>
              </a:rPr>
              <a:t>Аралық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қадамы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тәжірибеде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қолданылмайды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кадамы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Мүндай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тәсіл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заңдылықтарын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аңғаруға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сипаттамаларын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қатарлармен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вариациялык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кезекте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қадамды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вариация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атайды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делінеді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қысқа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сипаттайтын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қабылдамауы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қадамның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табу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сұрыптық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аралығында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класқа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аралыққа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798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Grp="1" noChangeArrowheads="1"/>
          </p:cNvSpPr>
          <p:nvPr>
            <p:ph idx="1"/>
          </p:nvPr>
        </p:nvSpPr>
        <p:spPr bwMode="auto">
          <a:xfrm>
            <a:off x="395536" y="1478746"/>
            <a:ext cx="8229600" cy="4325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Стэрджесс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формуласы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к =1 + 3,322∙1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п.</a:t>
            </a:r>
          </a:p>
          <a:p>
            <a:pPr marL="0" indent="0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вариация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қадамы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формуламен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есептелінеді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Мұндағы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xmin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минималды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варианттар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 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сүрыптық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мүшелерінің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саны</a:t>
            </a:r>
            <a:endParaRPr lang="ru-RU" sz="2800" dirty="0" smtClean="0">
              <a:solidFill>
                <a:schemeClr val="bg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-151483" y="2996952"/>
            <a:ext cx="8893176" cy="5261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Tx/>
              <a:buNone/>
            </a:pPr>
            <a:endParaRPr lang="kk-KZ" sz="2800" smtClean="0">
              <a:solidFill>
                <a:schemeClr val="bg1"/>
              </a:solidFill>
            </a:endParaRPr>
          </a:p>
          <a:p>
            <a:pPr eaLnBrk="1" hangingPunct="1">
              <a:buFontTx/>
              <a:buNone/>
            </a:pPr>
            <a:endParaRPr lang="kk-KZ" sz="2800" smtClean="0">
              <a:solidFill>
                <a:schemeClr val="bg1"/>
              </a:solidFill>
            </a:endParaRPr>
          </a:p>
          <a:p>
            <a:pPr eaLnBrk="1" hangingPunct="1">
              <a:buFontTx/>
              <a:buNone/>
            </a:pPr>
            <a:endParaRPr lang="ru-RU" sz="2800" smtClean="0">
              <a:solidFill>
                <a:schemeClr val="bg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29567" y="3205534"/>
            <a:ext cx="2331076" cy="871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356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Вариациялық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қатардың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графигі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249424"/>
            <a:ext cx="4464496" cy="4059896"/>
          </a:xfrm>
        </p:spPr>
        <p:txBody>
          <a:bodyPr>
            <a:normAutofit fontScale="47500" lnSpcReduction="20000"/>
          </a:bodyPr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Вариациялық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қатардың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бейне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көрінісін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байқау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графигін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тұрғызады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координаттар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тұрғызылады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да, абсцисса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өсіне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вариация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қатарының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мәндерін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ордината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өсіне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оларға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жиілікті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жиілгішті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отырғызады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Дискретті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вариациялық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биіктігі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жиілігіне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келетіндей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етіп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вариациялық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дискретті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белгіге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абсцисса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осіне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тік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бұрышты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сызық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жүргізіледі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Осы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тікбұрышты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сызықтарының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төбелерін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қосып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көпбұрыш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алынады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Оны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үлестірімділік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кеңісі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(полигон распределения)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атайды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төбелерді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қосқан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сызықтарды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вариация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қисығы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вариация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жиілігінің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үлестірімділік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қисығы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дейді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  <p:pic>
        <p:nvPicPr>
          <p:cNvPr id="2050" name="Picture 2" descr="https://arhivurokov.ru/multiurok/html/2017/02/12/s_58a0111aa56e6/558084_8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492896"/>
            <a:ext cx="3528392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1724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96752"/>
            <a:ext cx="8229600" cy="1066800"/>
          </a:xfrm>
        </p:spPr>
        <p:txBody>
          <a:bodyPr/>
          <a:lstStyle/>
          <a:p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Пайдаланылған 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әдебиеттер: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Ə.Н.Шыныбеков.Ықтималдықтар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теориясы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математикалық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статистика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элементтері.Оқу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құралы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.-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Алматы:Экономика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2008.-236 б.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2. Лукьянова Е.А. Медицинская статистика.- М.: Изд. РУДН, 2002.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3. Медик В.А.,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Токмачев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М.С.,Фишман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Б.Б.Статистика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медицине и биологии. М.: Медицина, 2000.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4. И.В. Павлушков и др. Основы высшей математики и математической статистики. (учебник для медицинских фармацевтических вузов) М., «ГЭОТАР - МЕД»; 2008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17942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96752"/>
            <a:ext cx="8229600" cy="1066800"/>
          </a:xfrm>
        </p:spPr>
        <p:txBody>
          <a:bodyPr/>
          <a:lstStyle/>
          <a:p>
            <a:r>
              <a:rPr lang="kk-KZ" b="1" dirty="0" smtClean="0">
                <a:solidFill>
                  <a:schemeClr val="tx1"/>
                </a:solidFill>
              </a:rPr>
              <a:t> Жоспар: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</a:t>
            </a:r>
            <a:r>
              <a:rPr lang="kk-KZ" b="1" dirty="0" smtClean="0"/>
              <a:t>. Кіріспе</a:t>
            </a:r>
            <a:endParaRPr lang="ru-RU" b="1" dirty="0"/>
          </a:p>
          <a:p>
            <a:r>
              <a:rPr lang="en-US" b="1" dirty="0" smtClean="0"/>
              <a:t>II </a:t>
            </a:r>
            <a:r>
              <a:rPr lang="kk-KZ" b="1" dirty="0" smtClean="0"/>
              <a:t> Негізгі бөлім</a:t>
            </a:r>
          </a:p>
          <a:p>
            <a:r>
              <a:rPr lang="kk-KZ" dirty="0" smtClean="0"/>
              <a:t>Вариациялық катар.</a:t>
            </a:r>
          </a:p>
          <a:p>
            <a:r>
              <a:rPr lang="kk-KZ" dirty="0" smtClean="0"/>
              <a:t>Сабаққа бөлу.</a:t>
            </a:r>
          </a:p>
          <a:p>
            <a:r>
              <a:rPr lang="kk-KZ" dirty="0" smtClean="0"/>
              <a:t>Вариациялық сериялардың графикалық көрінісі.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</a:rPr>
              <a:t>III</a:t>
            </a:r>
            <a:r>
              <a:rPr lang="kk-KZ" b="1" dirty="0">
                <a:solidFill>
                  <a:schemeClr val="tx1"/>
                </a:solidFill>
              </a:rPr>
              <a:t> </a:t>
            </a:r>
            <a:r>
              <a:rPr lang="kk-KZ" b="1" dirty="0" smtClean="0">
                <a:solidFill>
                  <a:schemeClr val="tx1"/>
                </a:solidFill>
              </a:rPr>
              <a:t>Қорытынды.</a:t>
            </a:r>
          </a:p>
          <a:p>
            <a:pPr lvl="1"/>
            <a:r>
              <a:rPr lang="kk-KZ" b="1" dirty="0" smtClean="0">
                <a:solidFill>
                  <a:schemeClr val="tx1"/>
                </a:solidFill>
              </a:rPr>
              <a:t>Пайдаланылған әдебиеттер: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022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 </a:t>
            </a:r>
            <a:r>
              <a:rPr lang="en-US" b="1" dirty="0" smtClean="0">
                <a:solidFill>
                  <a:schemeClr val="tx1"/>
                </a:solidFill>
              </a:rPr>
              <a:t>I</a:t>
            </a:r>
            <a:r>
              <a:rPr lang="ru-RU" b="1" dirty="0" smtClean="0">
                <a:solidFill>
                  <a:schemeClr val="tx1"/>
                </a:solidFill>
              </a:rPr>
              <a:t>.К</a:t>
            </a:r>
            <a:r>
              <a:rPr lang="kk-KZ" b="1" dirty="0" smtClean="0">
                <a:solidFill>
                  <a:schemeClr val="tx1"/>
                </a:solidFill>
              </a:rPr>
              <a:t>іріспе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3138" y="2060848"/>
            <a:ext cx="8213318" cy="439248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2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Статистика-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кең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мағынада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табиғат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қоғамның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көптеген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құбылыстарының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сапалық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ерекшеліктерін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айқындау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құбылыстарға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жүргізілетін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сандық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ғылым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 Статистика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жекелеген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бірліктерді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бірліктердің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жиынтығын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пайдаланылады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Биометрияның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негізін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1889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ағылшын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ғалымы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Ф.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Гальтон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Дарвиннің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немере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інісі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қалаған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Варияциалық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статистика»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термині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«биометрия»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терминінің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синонимі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рет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терминді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ғылымға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1899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Дункер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енгізген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 Оны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тұқымқулаушылық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өзгергіштіктің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сұрақтары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қатты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қызықтырған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адамға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зерттеулер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жүргізді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Көбінесе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адамның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дене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құрылысындағы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сандық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белгілерді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зерттеді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 Оны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ғылыми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криминалистиканың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негізін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қалаушы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санаған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Өйткені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қылмыскерлердің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ұқсастықтарына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жүргізген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Белгілердің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сандық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көрсеткіші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варианта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дата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х – пен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белгіленеді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8415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700808"/>
            <a:ext cx="8435280" cy="4325112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Вариация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жиынтықтың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бірліктерінің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белгісі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мәнінің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аутқуы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әртүрлілігі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өзгерілуі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Вариация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зерттелетін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жиынтықтың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кез-келген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бірлігі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белгісі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мәнінің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кезеңдегі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мезеттегі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құбылмалылығын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Вариация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мәні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өзгеруі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өзгермелі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белгілердің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белгіге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әсер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ету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деңгейін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бағалауға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Статистикалық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модельдерді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құруда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қолданылады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687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752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Вариация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өлшемі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белгінің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ауытқушылығын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көрсететін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абсолюттік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қатысты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көрсеткіштерді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айтады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Вариацияның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абсолюттік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көрсеткіштеріне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вариация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ауқымы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оташа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ауытқу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дисперсия, орта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квадраттық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ауытқу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Вариацияның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қатысты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көрсеткіштеріне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осцилляция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коэффиценті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вариацияның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сызықты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коэффиценті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вариация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коэффиценті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Жиынтықтағы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варианталарды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вариациялық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қатарлар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жазады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Вариациялық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қатардағы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кездесетін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вариантаны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мода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атайды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Вариациялық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қатардың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ортасында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варианта медиана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Мода Мо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медиана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белгілерімен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белгіленед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066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340768"/>
            <a:ext cx="8291264" cy="432511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109728" indent="0" algn="just">
              <a:buNone/>
            </a:pP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Вариациялық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қатар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зерттелетін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белгінің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сандық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мелшерлерін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жоғарылату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темендету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ретімен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орналастыру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Вариациялық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қатар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статистикалық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жиынтықтың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белгілерінің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сан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түріндегі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мәнін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көрсетеді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орта шаманы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есептегенде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пайдаланылады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Вариациялық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қатардың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құрылымдық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сипаттамасына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: мода, медиана, децили, квартили, перцентили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. Мода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зерттелетін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жиынтықта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басқаларына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қарағанда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кездесетін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вариантаны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айтады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Дискреттік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қатарда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мода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рет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кездесетін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белгіні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айтады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09728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400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32511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109728" indent="0" algn="just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алушыларда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үлкен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сұранысқа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киім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аяқ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киімінің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размерін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анықтау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қолданылады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Интервалды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вариацияның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қатарда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моданы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есептеу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алдымен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мода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модальді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интервалды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анықтау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белгінің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модальді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шамасының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мәнін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анықтау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09728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Медиана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тәртіппен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өсуі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азаюы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реттелген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қатардың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варианттарының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орташасы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мұндай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қатарды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ортасынан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бөледі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Медиананы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табу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реттелген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қатардың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ортасында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белгінің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мәнін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табу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қатардағы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реттелген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қатардың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медианасы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ортасында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тұрған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белгінің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шамасын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айтады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7002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80728"/>
            <a:ext cx="5942033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82" y="1792288"/>
            <a:ext cx="8355066" cy="466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7059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77784"/>
          </a:xfrm>
        </p:spPr>
        <p:txBody>
          <a:bodyPr>
            <a:normAutofit lnSpcReduction="1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Вариациялық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мынадай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түрге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бөлінеді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қадамы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вариациялық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вариациялық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катардың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жоғарғы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вариациялық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қатардың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төменгі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мәніне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тәсіл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ыңғайлы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математикалық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статистикада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қадамы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вариациялық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қадамы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вариациялық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тәжірибеде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қолданылмайды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кадамы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вариациялық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құрылады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Мүндай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тәсіл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белгінің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вариациялық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заңдылықтарын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аңғаруға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вариациялық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қатардың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сипаттамаларын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есептеуге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вариациялық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қатарды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қатарлармен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салыстыруға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көмектеседі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4316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193</TotalTime>
  <Words>726</Words>
  <Application>Microsoft Office PowerPoint</Application>
  <PresentationFormat>Экран (4:3)</PresentationFormat>
  <Paragraphs>44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Calibri</vt:lpstr>
      <vt:lpstr>Georgia</vt:lpstr>
      <vt:lpstr>Times New Roman</vt:lpstr>
      <vt:lpstr>Trebuchet MS</vt:lpstr>
      <vt:lpstr>Wingdings 2</vt:lpstr>
      <vt:lpstr>Городская</vt:lpstr>
      <vt:lpstr>    Вариациялық сериялардың құрлысы.Sturgess формуласы.Сабаққа бөлу.Вариациялық сериялардың графикалық көрінісі.</vt:lpstr>
      <vt:lpstr> Жоспар:</vt:lpstr>
      <vt:lpstr>  I.Кіріспе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Вариациялық қатардың графигі </vt:lpstr>
      <vt:lpstr>Пайдаланылған әдебиеттер: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Вариациялық сериялардың құрлысы.Sturgess формуласы.Сабаққа бөлу.Вариациялық сериялардың графикалық көрінісі.</dc:title>
  <dc:creator>ТАУ</dc:creator>
  <cp:lastModifiedBy>Уалиева Алия</cp:lastModifiedBy>
  <cp:revision>17</cp:revision>
  <dcterms:created xsi:type="dcterms:W3CDTF">2018-09-11T13:06:53Z</dcterms:created>
  <dcterms:modified xsi:type="dcterms:W3CDTF">2020-01-15T07:16:46Z</dcterms:modified>
</cp:coreProperties>
</file>